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2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Brødtekst, niveau et</a:t>
            </a:r>
            <a:endParaRPr sz="3200"/>
          </a:p>
          <a:p>
            <a:pPr lvl="1">
              <a:defRPr sz="1800"/>
            </a:pPr>
            <a:r>
              <a:rPr sz="3200"/>
              <a:t>Brødtekst, niveau to</a:t>
            </a:r>
            <a:endParaRPr sz="3200"/>
          </a:p>
          <a:p>
            <a:pPr lvl="2">
              <a:defRPr sz="1800"/>
            </a:pPr>
            <a:r>
              <a:rPr sz="3200"/>
              <a:t>Brødtekst, niveau tre</a:t>
            </a:r>
            <a:endParaRPr sz="3200"/>
          </a:p>
          <a:p>
            <a:pPr lvl="3">
              <a:defRPr sz="1800"/>
            </a:pPr>
            <a:r>
              <a:rPr sz="3200"/>
              <a:t>Brødtekst, niveau fire</a:t>
            </a:r>
            <a:endParaRPr sz="3200"/>
          </a:p>
          <a:p>
            <a:pPr lvl="4">
              <a:defRPr sz="1800"/>
            </a:pPr>
            <a:r>
              <a:rPr sz="32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and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Brødtekst, niveau et</a:t>
            </a:r>
            <a:endParaRPr sz="3200"/>
          </a:p>
          <a:p>
            <a:pPr lvl="1">
              <a:defRPr sz="1800"/>
            </a:pPr>
            <a:r>
              <a:rPr sz="3200"/>
              <a:t>Brødtekst, niveau to</a:t>
            </a:r>
            <a:endParaRPr sz="3200"/>
          </a:p>
          <a:p>
            <a:pPr lvl="2">
              <a:defRPr sz="1800"/>
            </a:pPr>
            <a:r>
              <a:rPr sz="3200"/>
              <a:t>Brødtekst, niveau tre</a:t>
            </a:r>
            <a:endParaRPr sz="3200"/>
          </a:p>
          <a:p>
            <a:pPr lvl="3">
              <a:defRPr sz="1800"/>
            </a:pPr>
            <a:r>
              <a:rPr sz="3200"/>
              <a:t>Brødtekst, niveau fire</a:t>
            </a:r>
            <a:endParaRPr sz="3200"/>
          </a:p>
          <a:p>
            <a:pPr lvl="4">
              <a:defRPr sz="1800"/>
            </a:pPr>
            <a:r>
              <a:rPr sz="32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centre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lod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Titeltekst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Brødtekst, niveau et</a:t>
            </a:r>
            <a:endParaRPr sz="3200"/>
          </a:p>
          <a:p>
            <a:pPr lvl="1">
              <a:defRPr sz="1800"/>
            </a:pPr>
            <a:r>
              <a:rPr sz="3200"/>
              <a:t>Brødtekst, niveau to</a:t>
            </a:r>
            <a:endParaRPr sz="3200"/>
          </a:p>
          <a:p>
            <a:pPr lvl="2">
              <a:defRPr sz="1800"/>
            </a:pPr>
            <a:r>
              <a:rPr sz="3200"/>
              <a:t>Brødtekst, niveau tre</a:t>
            </a:r>
            <a:endParaRPr sz="3200"/>
          </a:p>
          <a:p>
            <a:pPr lvl="3">
              <a:defRPr sz="1800"/>
            </a:pPr>
            <a:r>
              <a:rPr sz="3200"/>
              <a:t>Brødtekst, niveau fire</a:t>
            </a:r>
            <a:endParaRPr sz="3200"/>
          </a:p>
          <a:p>
            <a:pPr lvl="4">
              <a:defRPr sz="1800"/>
            </a:pPr>
            <a:r>
              <a:rPr sz="32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Brødtekst, niveau et</a:t>
            </a:r>
            <a:endParaRPr sz="3600"/>
          </a:p>
          <a:p>
            <a:pPr lvl="1">
              <a:defRPr sz="1800"/>
            </a:pPr>
            <a:r>
              <a:rPr sz="3600"/>
              <a:t>Brødtekst, niveau to</a:t>
            </a:r>
            <a:endParaRPr sz="3600"/>
          </a:p>
          <a:p>
            <a:pPr lvl="2">
              <a:defRPr sz="1800"/>
            </a:pPr>
            <a:r>
              <a:rPr sz="3600"/>
              <a:t>Brødtekst, niveau tre</a:t>
            </a:r>
            <a:endParaRPr sz="3600"/>
          </a:p>
          <a:p>
            <a:pPr lvl="3">
              <a:defRPr sz="1800"/>
            </a:pPr>
            <a:r>
              <a:rPr sz="3600"/>
              <a:t>Brødtekst, niveau fire</a:t>
            </a:r>
            <a:endParaRPr sz="3600"/>
          </a:p>
          <a:p>
            <a:pPr lvl="4">
              <a:defRPr sz="1800"/>
            </a:pPr>
            <a:r>
              <a:rPr sz="36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punkter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Brødtekst, niveau et</a:t>
            </a:r>
            <a:endParaRPr sz="2800"/>
          </a:p>
          <a:p>
            <a:pPr lvl="1">
              <a:defRPr sz="1800"/>
            </a:pPr>
            <a:r>
              <a:rPr sz="2800"/>
              <a:t>Brødtekst, niveau to</a:t>
            </a:r>
            <a:endParaRPr sz="2800"/>
          </a:p>
          <a:p>
            <a:pPr lvl="2">
              <a:defRPr sz="1800"/>
            </a:pPr>
            <a:r>
              <a:rPr sz="2800"/>
              <a:t>Brødtekst, niveau tre</a:t>
            </a:r>
            <a:endParaRPr sz="2800"/>
          </a:p>
          <a:p>
            <a:pPr lvl="3">
              <a:defRPr sz="1800"/>
            </a:pPr>
            <a:r>
              <a:rPr sz="2800"/>
              <a:t>Brødtekst, niveau fire</a:t>
            </a:r>
            <a:endParaRPr sz="2800"/>
          </a:p>
          <a:p>
            <a:pPr lvl="4">
              <a:defRPr sz="1800"/>
            </a:pPr>
            <a:r>
              <a:rPr sz="28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Brødtekst, niveau et</a:t>
            </a:r>
            <a:endParaRPr sz="3600"/>
          </a:p>
          <a:p>
            <a:pPr lvl="1">
              <a:defRPr sz="1800"/>
            </a:pPr>
            <a:r>
              <a:rPr sz="3600"/>
              <a:t>Brødtekst, niveau to</a:t>
            </a:r>
            <a:endParaRPr sz="3600"/>
          </a:p>
          <a:p>
            <a:pPr lvl="2">
              <a:defRPr sz="1800"/>
            </a:pPr>
            <a:r>
              <a:rPr sz="3600"/>
              <a:t>Brødtekst, niveau tre</a:t>
            </a:r>
            <a:endParaRPr sz="3600"/>
          </a:p>
          <a:p>
            <a:pPr lvl="3">
              <a:defRPr sz="1800"/>
            </a:pPr>
            <a:r>
              <a:rPr sz="3600"/>
              <a:t>Brødtekst, niveau fire</a:t>
            </a:r>
            <a:endParaRPr sz="3600"/>
          </a:p>
          <a:p>
            <a:pPr lvl="4">
              <a:defRPr sz="1800"/>
            </a:pPr>
            <a:r>
              <a:rPr sz="3600"/>
              <a:t>Brødtekst, niveau fem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pr. 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Titeltekst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Brødtekst, niveau et</a:t>
            </a:r>
            <a:endParaRPr sz="3600"/>
          </a:p>
          <a:p>
            <a:pPr lvl="1">
              <a:defRPr sz="1800"/>
            </a:pPr>
            <a:r>
              <a:rPr sz="3600"/>
              <a:t>Brødtekst, niveau to</a:t>
            </a:r>
            <a:endParaRPr sz="3600"/>
          </a:p>
          <a:p>
            <a:pPr lvl="2">
              <a:defRPr sz="1800"/>
            </a:pPr>
            <a:r>
              <a:rPr sz="3600"/>
              <a:t>Brødtekst, niveau tre</a:t>
            </a:r>
            <a:endParaRPr sz="3600"/>
          </a:p>
          <a:p>
            <a:pPr lvl="3">
              <a:defRPr sz="1800"/>
            </a:pPr>
            <a:r>
              <a:rPr sz="3600"/>
              <a:t>Brødtekst, niveau fire</a:t>
            </a:r>
            <a:endParaRPr sz="3600"/>
          </a:p>
          <a:p>
            <a:pPr lvl="4">
              <a:defRPr sz="1800"/>
            </a:pPr>
            <a:r>
              <a:rPr sz="3600"/>
              <a:t>Brødtekst, niveau fem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Workout Memory Game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A challenge for the mind</a:t>
            </a:r>
            <a:br>
              <a:rPr sz="3200"/>
            </a:br>
            <a:r>
              <a:rPr sz="3200"/>
              <a:t>A challenge for the body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270000" y="1638300"/>
            <a:ext cx="10464800" cy="1018878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Game description</a:t>
            </a:r>
          </a:p>
        </p:txBody>
      </p:sp>
      <p:sp>
        <p:nvSpPr>
          <p:cNvPr id="36" name="Shape 36"/>
          <p:cNvSpPr/>
          <p:nvPr/>
        </p:nvSpPr>
        <p:spPr>
          <a:xfrm>
            <a:off x="8876572" y="4061889"/>
            <a:ext cx="3455620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Round based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Exercises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Timing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Scoring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Game over</a:t>
            </a:r>
            <a:br>
              <a:rPr sz="3600"/>
            </a:br>
          </a:p>
        </p:txBody>
      </p:sp>
      <p:pic>
        <p:nvPicPr>
          <p:cNvPr id="37" name="2014-11-27 10.13.4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080" y="2877292"/>
            <a:ext cx="8149353" cy="6112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270000" y="1638300"/>
            <a:ext cx="10464800" cy="991295"/>
          </a:xfrm>
          <a:prstGeom prst="rect">
            <a:avLst/>
          </a:prstGeom>
        </p:spPr>
        <p:txBody>
          <a:bodyPr/>
          <a:lstStyle>
            <a:lvl1pPr defTabSz="566674">
              <a:defRPr sz="5820"/>
            </a:lvl1pPr>
          </a:lstStyle>
          <a:p>
            <a:pPr lvl="0">
              <a:defRPr sz="1800"/>
            </a:pPr>
            <a:r>
              <a:rPr sz="5820"/>
              <a:t>Implementation</a:t>
            </a:r>
          </a:p>
        </p:txBody>
      </p:sp>
      <p:sp>
        <p:nvSpPr>
          <p:cNvPr id="40" name="Shape 40"/>
          <p:cNvSpPr/>
          <p:nvPr/>
        </p:nvSpPr>
        <p:spPr>
          <a:xfrm>
            <a:off x="8162523" y="4730749"/>
            <a:ext cx="4582618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Kinect integration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Joint tracking</a:t>
            </a:r>
            <a:endParaRPr sz="3600"/>
          </a:p>
          <a:p>
            <a:pPr lvl="0" marL="444500" indent="-444500" algn="l">
              <a:buSzPct val="75000"/>
              <a:buChar char="•"/>
              <a:defRPr sz="1800"/>
            </a:pPr>
            <a:r>
              <a:rPr sz="3600"/>
              <a:t>Gesture recognition</a:t>
            </a:r>
          </a:p>
        </p:txBody>
      </p:sp>
      <p:pic>
        <p:nvPicPr>
          <p:cNvPr id="41" name="Trackinggrap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30" y="2829034"/>
            <a:ext cx="8557310" cy="6376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1270000" y="331743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Demonstration</a:t>
            </a:r>
          </a:p>
        </p:txBody>
      </p:sp>
      <p:pic>
        <p:nvPicPr>
          <p:cNvPr id="44" name="Isabella2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-711944" y="3176039"/>
            <a:ext cx="8203471" cy="4610851"/>
          </a:xfrm>
          <a:prstGeom prst="rect">
            <a:avLst/>
          </a:prstGeom>
        </p:spPr>
      </p:pic>
      <p:pic>
        <p:nvPicPr>
          <p:cNvPr id="45" name="Freja2.mp4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5699300" y="3176039"/>
            <a:ext cx="8203472" cy="461085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1270000" y="1638300"/>
            <a:ext cx="10464800" cy="101332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Test</a:t>
            </a:r>
          </a:p>
        </p:txBody>
      </p:sp>
      <p:pic>
        <p:nvPicPr>
          <p:cNvPr id="48" name="Results grap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90" y="3086878"/>
            <a:ext cx="6075242" cy="4440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UserTestingColl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3925" y="3086878"/>
            <a:ext cx="6472143" cy="444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1270000" y="16383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Questions &amp; comments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